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41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41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90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1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819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9398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123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2023/10/13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47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2023/10/13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0892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070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78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298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28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69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2023/10/13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88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2023/10/13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00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2023/10/13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68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36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95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E8405-6FB7-4D57-93F0-4EC59BB322E0}" type="datetimeFigureOut">
              <a:rPr lang="zh-TW" altLang="en-US" smtClean="0"/>
              <a:t>2023/10/13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769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3FE140-2C84-43C6-A92F-36659D35D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793" y="1913467"/>
            <a:ext cx="6815669" cy="1515533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明白神的旨意系列 第一讲</a:t>
            </a:r>
            <a:br>
              <a:rPr lang="en-US" altLang="zh-TW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以信心踏入神祝福的旨意</a:t>
            </a:r>
            <a:br>
              <a:rPr lang="en-US" altLang="zh-TW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创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12:1-9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，来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11:8</a:t>
            </a:r>
            <a:endParaRPr lang="zh-TW" altLang="en-US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36A0B86-6E33-BF8E-D401-ADDD0DF63315}"/>
              </a:ext>
            </a:extLst>
          </p:cNvPr>
          <p:cNvSpPr txBox="1"/>
          <p:nvPr/>
        </p:nvSpPr>
        <p:spPr>
          <a:xfrm>
            <a:off x="2631232" y="3573624"/>
            <a:ext cx="2373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600" dirty="0"/>
              <a:t>20231013</a:t>
            </a:r>
          </a:p>
          <a:p>
            <a:r>
              <a:rPr lang="en-US" altLang="zh-TW" sz="3600" dirty="0"/>
              <a:t>Allen Tsai </a:t>
            </a:r>
            <a:endParaRPr lang="zh-TW" altLang="en-US" sz="3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6A18897-2A0D-9AC8-0815-BF3905DBF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235" y="1875453"/>
            <a:ext cx="4640700" cy="3107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628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429EDE-FDE8-4CA5-ACE3-2DE737B9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61141"/>
            <a:ext cx="10353761" cy="1326321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呼召，异象，使命，行动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449DCC-270E-4086-8DC9-5B70C2630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7" y="1285821"/>
            <a:ext cx="6810441" cy="4736370"/>
          </a:xfrm>
        </p:spPr>
        <p:txBody>
          <a:bodyPr>
            <a:normAutofit fontScale="92500"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举例（故事纯属虚构）：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蔡老师（我）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想去爬大山，我把这个想法告诉</a:t>
            </a:r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赛特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沙老师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，在一起看了这座山的照片后，我邀请</a:t>
            </a:r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赛特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沙老师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一起去爬这座美丽的山，一起享受大自然。</a:t>
            </a:r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赛特和沙老师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答应后，</a:t>
            </a:r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蔡老师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计划时间与路线，请</a:t>
            </a:r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赛特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安排交通，请</a:t>
            </a:r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沙老师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找向导與登山裝備。我们都很兴奋，但现在我们需要先要练好身体，再按计划行动。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485CBCA-A98B-4ADE-AB2F-8E81AF041C8C}"/>
              </a:ext>
            </a:extLst>
          </p:cNvPr>
          <p:cNvSpPr txBox="1"/>
          <p:nvPr/>
        </p:nvSpPr>
        <p:spPr>
          <a:xfrm>
            <a:off x="6548617" y="5929229"/>
            <a:ext cx="6424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图片引自</a:t>
            </a:r>
            <a:r>
              <a:rPr lang="en-US" altLang="zh-TW" dirty="0"/>
              <a:t>https://www.flickr.com/photos/s_alumi/8127834218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2C31C12-58D1-43EB-80E3-B547D2D12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48" y="1969104"/>
            <a:ext cx="4706505" cy="321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827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48D893-BDF5-4921-8B43-F3EECC6C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3" y="205273"/>
            <a:ext cx="10353761" cy="1326321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以信心踏入神祝福的旨意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74EB72-F752-483F-9945-71F597E17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969" y="1418253"/>
            <a:ext cx="9458415" cy="5234474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呼召：</a:t>
            </a: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我们已经因信进入神救赎的大计划中</a:t>
            </a:r>
            <a:endParaRPr lang="en-US" altLang="zh-TW" sz="2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异象：</a:t>
            </a: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神已给我们生命建造的大蓝图与大愿景（像基督）</a:t>
            </a:r>
            <a:endParaRPr lang="en-US" altLang="zh-TW" sz="2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使命：</a:t>
            </a: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神要我分享爱与福音，祝福周围的人。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行动：我现在应当要做什么来响应神，或符合当下我的身份及生命阶段性的需要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提醒：我们已经因信进入神祝福的旨意中，在大计划中渐渐前行，祝福自己能渐渐领受与认识神对我们个人的呼召与异象，先做我们现在能做的事，并为将来做预备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55308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3818D9-3942-4D3A-B4FD-96D973086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27045"/>
            <a:ext cx="10353761" cy="1326321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分享与讨论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EB2C6B-3F9B-4E04-9B0E-794F4ACCB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1553366"/>
            <a:ext cx="11560629" cy="4819442"/>
          </a:xfrm>
        </p:spPr>
        <p:txBody>
          <a:bodyPr>
            <a:normAutofit fontScale="92500"/>
          </a:bodyPr>
          <a:lstStyle/>
          <a:p>
            <a:r>
              <a:rPr lang="zh-TW" altLang="en-US" sz="35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自选</a:t>
            </a:r>
            <a:r>
              <a:rPr lang="en-US" altLang="zh-TW" sz="35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5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题分享</a:t>
            </a:r>
            <a:endParaRPr lang="en-US" altLang="zh-TW" sz="35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分享今天的收获或哪一句话对我有帮助～～～</a:t>
            </a:r>
            <a:endParaRPr lang="en-US" altLang="zh-TW" sz="3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我对我自己未来的愿景是</a:t>
            </a:r>
            <a:r>
              <a:rPr lang="en-US" altLang="zh-TW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…….</a:t>
            </a:r>
          </a:p>
          <a:p>
            <a:pPr lvl="1"/>
            <a:r>
              <a:rPr lang="en-US" altLang="zh-TW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我希望</a:t>
            </a:r>
            <a:r>
              <a:rPr lang="en-US" altLang="zh-TW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年后的我是一个怎样的人</a:t>
            </a:r>
            <a:r>
              <a:rPr lang="en-US" altLang="zh-TW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</a:p>
          <a:p>
            <a:pPr lvl="1"/>
            <a:r>
              <a:rPr lang="en-US" altLang="zh-TW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我对自己未来</a:t>
            </a:r>
            <a:r>
              <a:rPr lang="en-US" altLang="zh-TW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年的计划是</a:t>
            </a:r>
            <a:r>
              <a:rPr lang="en-US" altLang="zh-TW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</a:p>
          <a:p>
            <a:pPr lvl="1"/>
            <a:r>
              <a:rPr lang="en-US" altLang="zh-TW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神给我个人的呼召与异象是</a:t>
            </a:r>
            <a:r>
              <a:rPr lang="en-US" altLang="zh-TW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</a:p>
          <a:p>
            <a:pPr lvl="1"/>
            <a:r>
              <a:rPr lang="en-US" altLang="zh-TW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我心里面好像对某些人或事有一种持续的热情或感动，那是</a:t>
            </a:r>
            <a:r>
              <a:rPr lang="en-US" altLang="zh-TW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</a:p>
          <a:p>
            <a:pPr lvl="1"/>
            <a:r>
              <a:rPr lang="en-US" altLang="zh-TW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我觉得神希望我成为一个</a:t>
            </a:r>
            <a:r>
              <a:rPr lang="en-US" altLang="zh-TW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lang="zh-TW" altLang="en-US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怎样的人，我现在正往这方向寻求中</a:t>
            </a:r>
            <a:r>
              <a:rPr lang="en-US" altLang="zh-TW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</a:p>
          <a:p>
            <a:endParaRPr lang="zh-TW" altLang="en-US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827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2687B8C-C049-32BA-1A93-1765D1EFC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" y="183261"/>
            <a:ext cx="6980804" cy="662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7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BE1106-6F5F-4DD9-8F9F-EC420AA1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第一讲  以信心踏入神祝福的旨意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本讲要点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A518B8-7F16-4698-BF14-09736000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4316"/>
            <a:ext cx="9601196" cy="3398998"/>
          </a:xfrm>
        </p:spPr>
        <p:txBody>
          <a:bodyPr>
            <a:normAutofit lnSpcReduction="10000"/>
          </a:bodyPr>
          <a:lstStyle/>
          <a:p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从亚伯拉罕蒙召的故事认识</a:t>
            </a:r>
            <a:endParaRPr lang="en-US" altLang="zh-TW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呼召、异象、使命、行动</a:t>
            </a:r>
            <a:endParaRPr lang="en-US" altLang="zh-TW" sz="4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应用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勇敢地以信心踏入神祝福的旨意</a:t>
            </a:r>
            <a:endParaRPr lang="en-US" altLang="zh-TW" sz="4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+mj-ea"/>
              <a:ea typeface="+mj-ea"/>
            </a:endParaRP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637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53568A-7882-443A-9117-38E769AE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创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12:1-9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5A76F0-CDBB-4F62-B03D-F439E89E4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耶和华对亞伯兰说：你要离开本地、本族、父家，往我所要指示你的地去。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我必叫你成为大国。我必赐福给你，叫你的名为大；你也要叫别人得福。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为你祝福的，我必赐福与他；那咒诅你的，我必咒诅他。地上的万族都要因你得福。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亞伯兰就照着耶和华的吩咐去了；罗得也和他同去。亞伯兰出哈兰的时候年七十五岁。</a:t>
            </a:r>
          </a:p>
        </p:txBody>
      </p:sp>
    </p:spTree>
    <p:extLst>
      <p:ext uri="{BB962C8B-B14F-4D97-AF65-F5344CB8AC3E}">
        <p14:creationId xmlns:p14="http://schemas.microsoft.com/office/powerpoint/2010/main" val="383512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53568A-7882-443A-9117-38E769AE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创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12:1-9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5A76F0-CDBB-4F62-B03D-F439E89E4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26163"/>
            <a:ext cx="9601196" cy="4337285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亞伯兰将他妻子撒莱和侄儿罗得，连他们在哈兰所积蓄的财物、所得的人口，都带往迦南地去。他们就到了迦南地。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亞伯兰经过那地，到了示剑地方、摩利橡树那里。那时迦南人住在那地。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耶和华向亞伯兰显现，说：我要把这地赐给你的后裔。亞伯兰就在那里为向他显现的耶和华筑了一座坛。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从那里他又迁到伯特利东边的山，支搭帐棚；西边是伯特利，东边是艾。他在那里又为耶和华筑了一座坛，求告耶和华的名。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后来亞伯兰又渐渐迁往南地去。</a:t>
            </a:r>
          </a:p>
        </p:txBody>
      </p:sp>
    </p:spTree>
    <p:extLst>
      <p:ext uri="{BB962C8B-B14F-4D97-AF65-F5344CB8AC3E}">
        <p14:creationId xmlns:p14="http://schemas.microsoft.com/office/powerpoint/2010/main" val="261667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A532-DAC6-4264-BC2E-20A02726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故事的起点～呼召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7C2E7E-B4A0-4CF8-B4E7-7AA89629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103" y="1856792"/>
            <a:ext cx="6291278" cy="4317339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上帝邀请（呼召，叫）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你一起去参与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祂想做的事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呼召先是关系，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后是事情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上帝呼召（邀请）亞伯兰进入祂的故事</a:t>
            </a:r>
            <a:endParaRPr lang="en-US" altLang="zh-TW" sz="3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呼召通常是多次的</a:t>
            </a:r>
            <a:endParaRPr lang="en-US" altLang="zh-TW" sz="3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17029C-C22B-46D8-BAA7-58E4A1C580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64"/>
          <a:stretch/>
        </p:blipFill>
        <p:spPr>
          <a:xfrm>
            <a:off x="7279319" y="2556932"/>
            <a:ext cx="4043408" cy="35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1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AA532-DAC6-4264-BC2E-20A02726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故事的蓝图或愿景（异象）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7C2E7E-B4A0-4CF8-B4E7-7AA89629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1" y="1933890"/>
            <a:ext cx="6847847" cy="426609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异象是神给你的蓝图或愿景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异象是神告诉你祂希望你成为的样子（成为怎样的人或做怎样的事）</a:t>
            </a:r>
            <a:endParaRPr lang="en-US" altLang="zh-TW" sz="32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异象的启示是模糊到清晰的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上帝告诉年老又没有孩子的亞伯兰，他要成为大国，要成为蒙福的人</a:t>
            </a:r>
            <a:endParaRPr lang="en-US" altLang="zh-TW" sz="3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Ex: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约翰的儿子西门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矶法（约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1:42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）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4D5D53B-4E42-4A90-88C7-A20A8FA04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192" y="2258008"/>
            <a:ext cx="4732154" cy="361786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64AF383-CD8C-4CC6-9E6A-1EC021C88EC0}"/>
              </a:ext>
            </a:extLst>
          </p:cNvPr>
          <p:cNvSpPr txBox="1"/>
          <p:nvPr/>
        </p:nvSpPr>
        <p:spPr>
          <a:xfrm>
            <a:off x="6655836" y="6108966"/>
            <a:ext cx="6116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图片引自 </a:t>
            </a:r>
            <a:r>
              <a:rPr lang="en-US" altLang="zh-TW" dirty="0"/>
              <a:t>https://fosstorrents.com/softwares/cad/freecad/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522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BA9D28-B33B-49E6-91CC-39717026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39759"/>
            <a:ext cx="10353761" cy="1326321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故事的参与部分～使命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8750AE-C796-4891-9940-AA9FAE8BA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66080"/>
            <a:ext cx="6267560" cy="4925389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使命是神要你扮演的角色（定义你是谁）或你要去做的事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從异象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使命 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使命是需成长才成承担的</a:t>
            </a:r>
            <a:endParaRPr lang="en-US" altLang="zh-TW" sz="32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神要使亞伯兰祝福地上万族万国</a:t>
            </a:r>
            <a:endParaRPr lang="en-US" altLang="zh-TW" sz="3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Ex: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福音的大使命中（太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28:18-20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）彼得和保罗个人的使命不同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9C4CCB2-5CB3-47F2-97A4-C05FF3B06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761" y="2151021"/>
            <a:ext cx="4898869" cy="35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4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4C4141-A921-423D-9BDC-001D1DF5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42596"/>
            <a:ext cx="10353761" cy="1326321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故事的演出～行动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67A2EF-0A09-47D5-ABD3-2C9CE43BC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7" y="1649520"/>
            <a:ext cx="6392633" cy="450868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行动是自己当下做出的响应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行动取决于认识神、自己和环境，有可能会跌倒，软弱，偏离或表现得不错</a:t>
            </a:r>
            <a:endParaRPr lang="en-US" altLang="zh-TW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亞伯蘭从吾珥</a:t>
            </a:r>
            <a:r>
              <a:rPr lang="en-US" altLang="zh-TW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哈兰</a:t>
            </a:r>
            <a:r>
              <a:rPr lang="en-US" altLang="zh-TW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迦南</a:t>
            </a:r>
            <a:r>
              <a:rPr lang="en-US" altLang="zh-TW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埃及</a:t>
            </a:r>
            <a:r>
              <a:rPr lang="en-US" altLang="zh-TW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迦南</a:t>
            </a:r>
            <a:endParaRPr lang="en-US" altLang="zh-TW" sz="3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带罗得</a:t>
            </a:r>
            <a:r>
              <a:rPr lang="en-US" altLang="zh-TW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收养以利以谢</a:t>
            </a:r>
            <a:r>
              <a:rPr lang="en-US" altLang="zh-TW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生以实玛利</a:t>
            </a:r>
            <a:r>
              <a:rPr lang="en-US" altLang="zh-TW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生以撒</a:t>
            </a:r>
            <a:r>
              <a:rPr lang="en-US" altLang="zh-TW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献以撒</a:t>
            </a:r>
            <a:endParaRPr lang="en-US" altLang="zh-TW" sz="3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25EA3DB-7B67-E8D9-83C8-6F7187DEF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174" y="2214854"/>
            <a:ext cx="4762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0334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大馬士革風</Template>
  <TotalTime>465</TotalTime>
  <Words>1217</Words>
  <Application>Microsoft Office PowerPoint</Application>
  <PresentationFormat>寬螢幕</PresentationFormat>
  <Paragraphs>56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新細明體</vt:lpstr>
      <vt:lpstr>Arial</vt:lpstr>
      <vt:lpstr>Bookman Old Style</vt:lpstr>
      <vt:lpstr>Rockwell</vt:lpstr>
      <vt:lpstr>Damask</vt:lpstr>
      <vt:lpstr>明白神的旨意系列 第一讲 以信心踏入神祝福的旨意 创12:1-9，来11:8</vt:lpstr>
      <vt:lpstr>PowerPoint 簡報</vt:lpstr>
      <vt:lpstr>第一讲  以信心踏入神祝福的旨意 本讲要点</vt:lpstr>
      <vt:lpstr>创12:1-9</vt:lpstr>
      <vt:lpstr>创12:1-9</vt:lpstr>
      <vt:lpstr>故事的起点～呼召</vt:lpstr>
      <vt:lpstr>故事的蓝图或愿景（异象）</vt:lpstr>
      <vt:lpstr>故事的参与部分～使命</vt:lpstr>
      <vt:lpstr>故事的演出～行动</vt:lpstr>
      <vt:lpstr>呼召，异象，使命，行动</vt:lpstr>
      <vt:lpstr>以信心踏入神祝福的旨意</vt:lpstr>
      <vt:lpstr>分享与讨论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信心的腳步系列 第一講 以信心踏入神祝福的旨意 創12:1-9，來11:8</dc:title>
  <dc:creator>宇倫 蔡</dc:creator>
  <cp:lastModifiedBy>宇倫 蔡</cp:lastModifiedBy>
  <cp:revision>55</cp:revision>
  <dcterms:created xsi:type="dcterms:W3CDTF">2021-08-07T17:03:56Z</dcterms:created>
  <dcterms:modified xsi:type="dcterms:W3CDTF">2023-10-13T13:49:09Z</dcterms:modified>
</cp:coreProperties>
</file>